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8B2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398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225892-1152-4A53-BE8E-4622889C8C30}" type="doc">
      <dgm:prSet loTypeId="urn:microsoft.com/office/officeart/2005/8/layout/chevron1" loCatId="process" qsTypeId="urn:microsoft.com/office/officeart/2005/8/quickstyle/simple1" qsCatId="simple" csTypeId="urn:microsoft.com/office/officeart/2005/8/colors/accent3_1" csCatId="accent3" phldr="1"/>
      <dgm:spPr/>
    </dgm:pt>
    <dgm:pt modelId="{AB50D6D4-7446-4BF0-9671-047B1E694B5B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Ožujak 2015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FFD0257-1FF9-465A-AF13-135636AB4DEF}" type="parTrans" cxnId="{7BD44D9E-AD18-4EDC-8F67-114A4315318B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2778BE3-76CC-44D5-AE92-360295A00389}" type="sibTrans" cxnId="{7BD44D9E-AD18-4EDC-8F67-114A4315318B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0B7580A-FF64-4280-90C6-96BF78F79013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Travanj 2015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72E29AC-B35A-45D6-8649-41BA80BCE3E2}" type="parTrans" cxnId="{0D97D452-628B-46D1-8F3D-06737B2C6800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52AF790-8682-403D-9EA5-7E3BDC6FAC8D}" type="sibTrans" cxnId="{0D97D452-628B-46D1-8F3D-06737B2C6800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A79DB11-3DEE-4B4C-BEB3-38DCD1DCEA8F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Svibanj 2015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8866DA1-D5C5-4220-8BE3-3A3A5357FBA9}" type="parTrans" cxnId="{D1D1E15E-4F2D-451F-A177-F09F5525F408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3F1D78F-ECC8-472B-B33E-D45E9CF68658}" type="sibTrans" cxnId="{D1D1E15E-4F2D-451F-A177-F09F5525F408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D65C780-A574-42E7-A243-85D0A03BB43E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Lipanj 2015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A418E62-556A-4A01-9A87-B69E1CABAA1A}" type="parTrans" cxnId="{8997530B-2AF2-4EDF-84A3-3FB3F113EA45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BE1655-CCB5-49DF-BA82-DD4A82A24FED}" type="sibTrans" cxnId="{8997530B-2AF2-4EDF-84A3-3FB3F113EA45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D8686A0-3BC1-4CDC-BE7C-19A04950CB37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Srpanj 2015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AB4797E-CABF-462D-A287-38467F0153BB}" type="parTrans" cxnId="{2A4FF5E1-AF75-47B8-AF40-440CDA3F4DAD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2A7559C-849A-4C3A-85F5-6919EF28F39E}" type="sibTrans" cxnId="{2A4FF5E1-AF75-47B8-AF40-440CDA3F4DAD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7838EF9-A767-408B-AEB3-B18064070B86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Kolovoz 2015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80304E5-D648-415A-95CC-17248851A686}" type="parTrans" cxnId="{623FFA8C-FBA3-4625-80C5-E5142A00D0C4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0D1AD7E-5D01-466A-9FCE-ACC8F8A792D2}" type="sibTrans" cxnId="{623FFA8C-FBA3-4625-80C5-E5142A00D0C4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3D7C983-A8E5-4172-AB3E-F5CD7B70FECA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Rujan 2015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FF27526-8488-4BE2-B832-5263C918B3DB}" type="parTrans" cxnId="{CC51817F-22B4-44D0-9252-2B2E9D336D1B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BFD6443-92FC-49E9-B23E-304CAAAB06EA}" type="sibTrans" cxnId="{CC51817F-22B4-44D0-9252-2B2E9D336D1B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BE3A62-7123-4830-83A4-6AE51D0BA242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Listopad 2015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1B421AD-4EDB-4CBC-B731-A1380F9DB3A8}" type="parTrans" cxnId="{950ACAA6-3F0A-42A6-94E9-1C7108D12266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30EA0F9-5FC7-45C4-9767-1F933A849BB8}" type="sibTrans" cxnId="{950ACAA6-3F0A-42A6-94E9-1C7108D12266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E3C066B-15BE-4283-90E0-56EF8F5745F3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Studeni 2015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6EFD2A3-8542-4A54-BC9E-87F33BD8FD09}" type="parTrans" cxnId="{2D589B88-78B6-4A13-AD43-34943F84F3A5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E38DBEE-1FE3-44A7-8077-73FE9824E091}" type="sibTrans" cxnId="{2D589B88-78B6-4A13-AD43-34943F84F3A5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C7E7EC9-31CE-4588-9F06-79C22B753D48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Prosinac 2015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DE04434-7EBF-4E94-A748-8980F512D6F7}" type="parTrans" cxnId="{D5A8505A-AC3E-4C46-A687-F7317F1F3319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D9BB105-E71D-4E38-99EA-929AE7D0E479}" type="sibTrans" cxnId="{D5A8505A-AC3E-4C46-A687-F7317F1F3319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6119882-AFC7-4D35-A3EF-AF982AA35172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Siječanj 2016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F193047-FEF5-4010-9333-EF0E84A476D1}" type="parTrans" cxnId="{FE995C9A-865E-41AE-8CBA-99B81B092E49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C646D69-19CB-4038-8DC3-0846B8F2200A}" type="sibTrans" cxnId="{FE995C9A-865E-41AE-8CBA-99B81B092E49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7394566-48B7-40F9-82A7-B590EE665B64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Veljača 2016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0C1D62F-589E-4EAB-8C9E-B60D1EAA1097}" type="parTrans" cxnId="{9752AB0B-1370-44B2-A199-0CA5C94EE428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7AB26F6-2D3F-4C32-A186-806D9F6A3D24}" type="sibTrans" cxnId="{9752AB0B-1370-44B2-A199-0CA5C94EE428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0DEC9A1-1A53-4192-BEB5-E23B478378C0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Ožujak 2016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2063D23-3D71-4C49-A1EB-452E95906828}" type="parTrans" cxnId="{C1FCBEFA-CBF8-44F3-9450-39E1A18A529C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92AF97E-5406-4998-9066-EE54B5BCD3CC}" type="sibTrans" cxnId="{C1FCBEFA-CBF8-44F3-9450-39E1A18A529C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4B860D6-5A51-4D7D-B896-60F1734DB023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Travanj 2016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303C845-6255-4F71-BD37-01487850F7F6}" type="parTrans" cxnId="{675B5B32-14A9-4F53-9B3D-E064FFD54919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F23DD6B-AC97-4C72-A692-A35BD57E3592}" type="sibTrans" cxnId="{675B5B32-14A9-4F53-9B3D-E064FFD54919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081EC5C-0381-408E-938C-F23ACF465860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Svibanj 2016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B9CAD6E-8A76-4AFE-88DB-E2F3CE682279}" type="parTrans" cxnId="{FDEA8A14-BF13-4153-A7AF-FEF1EAF11505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1048882-43BA-45AB-862A-24E16089B44B}" type="sibTrans" cxnId="{FDEA8A14-BF13-4153-A7AF-FEF1EAF11505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FBB9F81-6F48-488F-87A2-E3973DE90351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Lipanj 2016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2578F71-9C6A-4E11-9DEB-9DCCA28AB1F7}" type="parTrans" cxnId="{0427D102-6D26-4187-964F-99B9050C5759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14E2961-F60A-48F5-B3EA-BA691CC5EED7}" type="sibTrans" cxnId="{0427D102-6D26-4187-964F-99B9050C5759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283F2FD-B585-4CD5-83E2-A71F4BEFE69A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Srpanj 2016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4128AA4-EF2C-4E98-911E-2F9E0C3D903C}" type="parTrans" cxnId="{71899E93-864F-4FF9-BA86-7C32423553F2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EDB2815-548B-4A66-9EC8-6AFA0ECB4CF1}" type="sibTrans" cxnId="{71899E93-864F-4FF9-BA86-7C32423553F2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1C15DD1-49A0-4EF5-A9EA-736CA1094E95}">
      <dgm:prSet phldrT="[Text]"/>
      <dgm:spPr/>
      <dgm:t>
        <a:bodyPr/>
        <a:lstStyle/>
        <a:p>
          <a:r>
            <a:rPr lang="hr-HR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Kolovoz 2016</a:t>
          </a:r>
          <a:endParaRPr lang="hr-HR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158198-E262-4896-9E95-30FE2A23DB04}" type="parTrans" cxnId="{63AFCCAB-2D0C-4EBE-9486-05087BE90D8D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25337AF-D587-4B99-AE3C-950E940D3318}" type="sibTrans" cxnId="{63AFCCAB-2D0C-4EBE-9486-05087BE90D8D}">
      <dgm:prSet/>
      <dgm:spPr/>
      <dgm:t>
        <a:bodyPr/>
        <a:lstStyle/>
        <a:p>
          <a:endParaRPr lang="hr-H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EB4702A-F2DC-4D73-82B6-22167A653A5B}" type="pres">
      <dgm:prSet presAssocID="{15225892-1152-4A53-BE8E-4622889C8C30}" presName="Name0" presStyleCnt="0">
        <dgm:presLayoutVars>
          <dgm:dir/>
          <dgm:animLvl val="lvl"/>
          <dgm:resizeHandles val="exact"/>
        </dgm:presLayoutVars>
      </dgm:prSet>
      <dgm:spPr/>
    </dgm:pt>
    <dgm:pt modelId="{A5BEAFEE-7AB2-4B47-95DB-F96C88A596D9}" type="pres">
      <dgm:prSet presAssocID="{AB50D6D4-7446-4BF0-9671-047B1E694B5B}" presName="parTxOnly" presStyleLbl="node1" presStyleIdx="0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B990A7-0617-4F94-BE4C-A05BAF28A086}" type="pres">
      <dgm:prSet presAssocID="{12778BE3-76CC-44D5-AE92-360295A00389}" presName="parTxOnlySpace" presStyleCnt="0"/>
      <dgm:spPr/>
    </dgm:pt>
    <dgm:pt modelId="{08A0CEA3-0891-4D1D-83FE-F60D935D14B6}" type="pres">
      <dgm:prSet presAssocID="{B0B7580A-FF64-4280-90C6-96BF78F79013}" presName="parTxOnly" presStyleLbl="node1" presStyleIdx="1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AFC89B5-F8CC-4626-B422-ADBE5FDC06C5}" type="pres">
      <dgm:prSet presAssocID="{F52AF790-8682-403D-9EA5-7E3BDC6FAC8D}" presName="parTxOnlySpace" presStyleCnt="0"/>
      <dgm:spPr/>
    </dgm:pt>
    <dgm:pt modelId="{420424F2-C9F2-4FF5-A0F4-97CAFA03D681}" type="pres">
      <dgm:prSet presAssocID="{9A79DB11-3DEE-4B4C-BEB3-38DCD1DCEA8F}" presName="parTxOnly" presStyleLbl="node1" presStyleIdx="2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B094E1B-5012-4B29-AC9C-D7C02706BA4B}" type="pres">
      <dgm:prSet presAssocID="{43F1D78F-ECC8-472B-B33E-D45E9CF68658}" presName="parTxOnlySpace" presStyleCnt="0"/>
      <dgm:spPr/>
    </dgm:pt>
    <dgm:pt modelId="{CBC2A0C9-BCB5-40F2-944E-54C7C8E8380D}" type="pres">
      <dgm:prSet presAssocID="{4D65C780-A574-42E7-A243-85D0A03BB43E}" presName="parTxOnly" presStyleLbl="node1" presStyleIdx="3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94A340-091E-4C53-A3AC-04DC20C73BBC}" type="pres">
      <dgm:prSet presAssocID="{F9BE1655-CCB5-49DF-BA82-DD4A82A24FED}" presName="parTxOnlySpace" presStyleCnt="0"/>
      <dgm:spPr/>
    </dgm:pt>
    <dgm:pt modelId="{4B2018C0-2A83-4CA2-A02F-15D25BDF439D}" type="pres">
      <dgm:prSet presAssocID="{ED8686A0-3BC1-4CDC-BE7C-19A04950CB37}" presName="parTxOnly" presStyleLbl="node1" presStyleIdx="4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ADE616-691F-4B1B-A22F-27E98FF145E2}" type="pres">
      <dgm:prSet presAssocID="{B2A7559C-849A-4C3A-85F5-6919EF28F39E}" presName="parTxOnlySpace" presStyleCnt="0"/>
      <dgm:spPr/>
    </dgm:pt>
    <dgm:pt modelId="{DBD8068F-CEC0-45BF-87E7-DD970B0B1166}" type="pres">
      <dgm:prSet presAssocID="{A7838EF9-A767-408B-AEB3-B18064070B86}" presName="parTxOnly" presStyleLbl="node1" presStyleIdx="5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3BE75DE-F9E2-4FB1-A466-8127A38B426D}" type="pres">
      <dgm:prSet presAssocID="{20D1AD7E-5D01-466A-9FCE-ACC8F8A792D2}" presName="parTxOnlySpace" presStyleCnt="0"/>
      <dgm:spPr/>
    </dgm:pt>
    <dgm:pt modelId="{9FA3C4C8-3AAB-4D21-9C87-764B12C17CAD}" type="pres">
      <dgm:prSet presAssocID="{A3D7C983-A8E5-4172-AB3E-F5CD7B70FECA}" presName="parTxOnly" presStyleLbl="node1" presStyleIdx="6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99C8F0-BCCA-429A-8234-CEB9C8DF9417}" type="pres">
      <dgm:prSet presAssocID="{ABFD6443-92FC-49E9-B23E-304CAAAB06EA}" presName="parTxOnlySpace" presStyleCnt="0"/>
      <dgm:spPr/>
    </dgm:pt>
    <dgm:pt modelId="{DBE2F30A-6A57-4913-8998-20A81508F12E}" type="pres">
      <dgm:prSet presAssocID="{E2BE3A62-7123-4830-83A4-6AE51D0BA242}" presName="parTxOnly" presStyleLbl="node1" presStyleIdx="7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83DD6C8C-4E2A-4482-BE79-BF21CD77E13E}" type="pres">
      <dgm:prSet presAssocID="{E30EA0F9-5FC7-45C4-9767-1F933A849BB8}" presName="parTxOnlySpace" presStyleCnt="0"/>
      <dgm:spPr/>
    </dgm:pt>
    <dgm:pt modelId="{B36027C5-DBA5-4C43-8826-23AD6A6234C7}" type="pres">
      <dgm:prSet presAssocID="{8E3C066B-15BE-4283-90E0-56EF8F5745F3}" presName="parTxOnly" presStyleLbl="node1" presStyleIdx="8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7E84DE-A4AC-4300-B83A-B177F936907C}" type="pres">
      <dgm:prSet presAssocID="{1E38DBEE-1FE3-44A7-8077-73FE9824E091}" presName="parTxOnlySpace" presStyleCnt="0"/>
      <dgm:spPr/>
    </dgm:pt>
    <dgm:pt modelId="{C3EB788F-88C4-4CD1-A2AA-1AB217CF92BF}" type="pres">
      <dgm:prSet presAssocID="{CC7E7EC9-31CE-4588-9F06-79C22B753D48}" presName="parTxOnly" presStyleLbl="node1" presStyleIdx="9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AB058A-421E-475C-8376-EABC82FDE546}" type="pres">
      <dgm:prSet presAssocID="{FD9BB105-E71D-4E38-99EA-929AE7D0E479}" presName="parTxOnlySpace" presStyleCnt="0"/>
      <dgm:spPr/>
    </dgm:pt>
    <dgm:pt modelId="{43A0E421-DAC1-41BC-AB60-D59905BD8564}" type="pres">
      <dgm:prSet presAssocID="{76119882-AFC7-4D35-A3EF-AF982AA35172}" presName="parTxOnly" presStyleLbl="node1" presStyleIdx="10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E29803-3103-410B-9D46-870628FEF988}" type="pres">
      <dgm:prSet presAssocID="{2C646D69-19CB-4038-8DC3-0846B8F2200A}" presName="parTxOnlySpace" presStyleCnt="0"/>
      <dgm:spPr/>
    </dgm:pt>
    <dgm:pt modelId="{6695D57F-5078-4815-B76B-EB8F0D22C10A}" type="pres">
      <dgm:prSet presAssocID="{77394566-48B7-40F9-82A7-B590EE665B64}" presName="parTxOnly" presStyleLbl="node1" presStyleIdx="11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F7BAB6-564D-4C2A-9388-41F22806C6D4}" type="pres">
      <dgm:prSet presAssocID="{97AB26F6-2D3F-4C32-A186-806D9F6A3D24}" presName="parTxOnlySpace" presStyleCnt="0"/>
      <dgm:spPr/>
    </dgm:pt>
    <dgm:pt modelId="{9201618C-2EB6-4320-B0DC-D92EDE7581A5}" type="pres">
      <dgm:prSet presAssocID="{80DEC9A1-1A53-4192-BEB5-E23B478378C0}" presName="parTxOnly" presStyleLbl="node1" presStyleIdx="12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C0302EE-AD9E-4DF2-9F69-EA61AAB4542D}" type="pres">
      <dgm:prSet presAssocID="{392AF97E-5406-4998-9066-EE54B5BCD3CC}" presName="parTxOnlySpace" presStyleCnt="0"/>
      <dgm:spPr/>
    </dgm:pt>
    <dgm:pt modelId="{E0B9C273-E09D-40EE-AF2D-A1A210E205E1}" type="pres">
      <dgm:prSet presAssocID="{F4B860D6-5A51-4D7D-B896-60F1734DB023}" presName="parTxOnly" presStyleLbl="node1" presStyleIdx="13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5AA8428-F7FF-4308-8235-955D69D1572A}" type="pres">
      <dgm:prSet presAssocID="{CF23DD6B-AC97-4C72-A692-A35BD57E3592}" presName="parTxOnlySpace" presStyleCnt="0"/>
      <dgm:spPr/>
    </dgm:pt>
    <dgm:pt modelId="{0A1913AF-3B68-4581-A04D-30585BF5FBD5}" type="pres">
      <dgm:prSet presAssocID="{F081EC5C-0381-408E-938C-F23ACF465860}" presName="parTxOnly" presStyleLbl="node1" presStyleIdx="14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00DC75-2A7E-45E6-AE1A-180860E515C1}" type="pres">
      <dgm:prSet presAssocID="{81048882-43BA-45AB-862A-24E16089B44B}" presName="parTxOnlySpace" presStyleCnt="0"/>
      <dgm:spPr/>
    </dgm:pt>
    <dgm:pt modelId="{F74DBAD4-07FA-4334-8986-CC9C98F3B136}" type="pres">
      <dgm:prSet presAssocID="{BFBB9F81-6F48-488F-87A2-E3973DE90351}" presName="parTxOnly" presStyleLbl="node1" presStyleIdx="15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A8F66C-0B30-4510-8AF8-20FF4AD9B813}" type="pres">
      <dgm:prSet presAssocID="{314E2961-F60A-48F5-B3EA-BA691CC5EED7}" presName="parTxOnlySpace" presStyleCnt="0"/>
      <dgm:spPr/>
    </dgm:pt>
    <dgm:pt modelId="{3EC99122-5665-4DAE-9554-121D8281D3D3}" type="pres">
      <dgm:prSet presAssocID="{A283F2FD-B585-4CD5-83E2-A71F4BEFE69A}" presName="parTxOnly" presStyleLbl="node1" presStyleIdx="16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8363FC-FC49-4B97-9B56-FC472BBB931A}" type="pres">
      <dgm:prSet presAssocID="{0EDB2815-548B-4A66-9EC8-6AFA0ECB4CF1}" presName="parTxOnlySpace" presStyleCnt="0"/>
      <dgm:spPr/>
    </dgm:pt>
    <dgm:pt modelId="{86011796-0753-4417-9274-A1F8787594F3}" type="pres">
      <dgm:prSet presAssocID="{E1C15DD1-49A0-4EF5-A9EA-736CA1094E95}" presName="parTxOnly" presStyleLbl="node1" presStyleIdx="17" presStyleCnt="1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0E9D7A-D03E-4E3F-B436-0ABECEA9D7C7}" type="presOf" srcId="{9A79DB11-3DEE-4B4C-BEB3-38DCD1DCEA8F}" destId="{420424F2-C9F2-4FF5-A0F4-97CAFA03D681}" srcOrd="0" destOrd="0" presId="urn:microsoft.com/office/officeart/2005/8/layout/chevron1"/>
    <dgm:cxn modelId="{EF9C5A42-43F4-4790-BFD0-EB5E721D1AC7}" type="presOf" srcId="{15225892-1152-4A53-BE8E-4622889C8C30}" destId="{3EB4702A-F2DC-4D73-82B6-22167A653A5B}" srcOrd="0" destOrd="0" presId="urn:microsoft.com/office/officeart/2005/8/layout/chevron1"/>
    <dgm:cxn modelId="{CC75C716-8A36-4BB6-AAE1-EFB90957134E}" type="presOf" srcId="{BFBB9F81-6F48-488F-87A2-E3973DE90351}" destId="{F74DBAD4-07FA-4334-8986-CC9C98F3B136}" srcOrd="0" destOrd="0" presId="urn:microsoft.com/office/officeart/2005/8/layout/chevron1"/>
    <dgm:cxn modelId="{CC51817F-22B4-44D0-9252-2B2E9D336D1B}" srcId="{15225892-1152-4A53-BE8E-4622889C8C30}" destId="{A3D7C983-A8E5-4172-AB3E-F5CD7B70FECA}" srcOrd="6" destOrd="0" parTransId="{8FF27526-8488-4BE2-B832-5263C918B3DB}" sibTransId="{ABFD6443-92FC-49E9-B23E-304CAAAB06EA}"/>
    <dgm:cxn modelId="{EABD3803-55F3-4F4A-819C-21AFDAD8E27A}" type="presOf" srcId="{A3D7C983-A8E5-4172-AB3E-F5CD7B70FECA}" destId="{9FA3C4C8-3AAB-4D21-9C87-764B12C17CAD}" srcOrd="0" destOrd="0" presId="urn:microsoft.com/office/officeart/2005/8/layout/chevron1"/>
    <dgm:cxn modelId="{FDEA8A14-BF13-4153-A7AF-FEF1EAF11505}" srcId="{15225892-1152-4A53-BE8E-4622889C8C30}" destId="{F081EC5C-0381-408E-938C-F23ACF465860}" srcOrd="14" destOrd="0" parTransId="{EB9CAD6E-8A76-4AFE-88DB-E2F3CE682279}" sibTransId="{81048882-43BA-45AB-862A-24E16089B44B}"/>
    <dgm:cxn modelId="{1009A4C2-89DC-4CE4-887A-8EAF75426195}" type="presOf" srcId="{E2BE3A62-7123-4830-83A4-6AE51D0BA242}" destId="{DBE2F30A-6A57-4913-8998-20A81508F12E}" srcOrd="0" destOrd="0" presId="urn:microsoft.com/office/officeart/2005/8/layout/chevron1"/>
    <dgm:cxn modelId="{9752AB0B-1370-44B2-A199-0CA5C94EE428}" srcId="{15225892-1152-4A53-BE8E-4622889C8C30}" destId="{77394566-48B7-40F9-82A7-B590EE665B64}" srcOrd="11" destOrd="0" parTransId="{C0C1D62F-589E-4EAB-8C9E-B60D1EAA1097}" sibTransId="{97AB26F6-2D3F-4C32-A186-806D9F6A3D24}"/>
    <dgm:cxn modelId="{EDE503F2-9F1B-4A9F-8824-8D9F931446EA}" type="presOf" srcId="{ED8686A0-3BC1-4CDC-BE7C-19A04950CB37}" destId="{4B2018C0-2A83-4CA2-A02F-15D25BDF439D}" srcOrd="0" destOrd="0" presId="urn:microsoft.com/office/officeart/2005/8/layout/chevron1"/>
    <dgm:cxn modelId="{F9F76E45-FF06-4FBB-AF97-84232402D61A}" type="presOf" srcId="{CC7E7EC9-31CE-4588-9F06-79C22B753D48}" destId="{C3EB788F-88C4-4CD1-A2AA-1AB217CF92BF}" srcOrd="0" destOrd="0" presId="urn:microsoft.com/office/officeart/2005/8/layout/chevron1"/>
    <dgm:cxn modelId="{9010E8ED-E69F-4930-B69E-C07B0AABD6E4}" type="presOf" srcId="{80DEC9A1-1A53-4192-BEB5-E23B478378C0}" destId="{9201618C-2EB6-4320-B0DC-D92EDE7581A5}" srcOrd="0" destOrd="0" presId="urn:microsoft.com/office/officeart/2005/8/layout/chevron1"/>
    <dgm:cxn modelId="{7BD44D9E-AD18-4EDC-8F67-114A4315318B}" srcId="{15225892-1152-4A53-BE8E-4622889C8C30}" destId="{AB50D6D4-7446-4BF0-9671-047B1E694B5B}" srcOrd="0" destOrd="0" parTransId="{8FFD0257-1FF9-465A-AF13-135636AB4DEF}" sibTransId="{12778BE3-76CC-44D5-AE92-360295A00389}"/>
    <dgm:cxn modelId="{F7EC420F-3471-4E78-9125-0E3543C68A27}" type="presOf" srcId="{76119882-AFC7-4D35-A3EF-AF982AA35172}" destId="{43A0E421-DAC1-41BC-AB60-D59905BD8564}" srcOrd="0" destOrd="0" presId="urn:microsoft.com/office/officeart/2005/8/layout/chevron1"/>
    <dgm:cxn modelId="{623FFA8C-FBA3-4625-80C5-E5142A00D0C4}" srcId="{15225892-1152-4A53-BE8E-4622889C8C30}" destId="{A7838EF9-A767-408B-AEB3-B18064070B86}" srcOrd="5" destOrd="0" parTransId="{480304E5-D648-415A-95CC-17248851A686}" sibTransId="{20D1AD7E-5D01-466A-9FCE-ACC8F8A792D2}"/>
    <dgm:cxn modelId="{FE995C9A-865E-41AE-8CBA-99B81B092E49}" srcId="{15225892-1152-4A53-BE8E-4622889C8C30}" destId="{76119882-AFC7-4D35-A3EF-AF982AA35172}" srcOrd="10" destOrd="0" parTransId="{5F193047-FEF5-4010-9333-EF0E84A476D1}" sibTransId="{2C646D69-19CB-4038-8DC3-0846B8F2200A}"/>
    <dgm:cxn modelId="{2D589B88-78B6-4A13-AD43-34943F84F3A5}" srcId="{15225892-1152-4A53-BE8E-4622889C8C30}" destId="{8E3C066B-15BE-4283-90E0-56EF8F5745F3}" srcOrd="8" destOrd="0" parTransId="{66EFD2A3-8542-4A54-BC9E-87F33BD8FD09}" sibTransId="{1E38DBEE-1FE3-44A7-8077-73FE9824E091}"/>
    <dgm:cxn modelId="{EA94D040-4432-48C8-9468-623E2B7D325A}" type="presOf" srcId="{A283F2FD-B585-4CD5-83E2-A71F4BEFE69A}" destId="{3EC99122-5665-4DAE-9554-121D8281D3D3}" srcOrd="0" destOrd="0" presId="urn:microsoft.com/office/officeart/2005/8/layout/chevron1"/>
    <dgm:cxn modelId="{8997530B-2AF2-4EDF-84A3-3FB3F113EA45}" srcId="{15225892-1152-4A53-BE8E-4622889C8C30}" destId="{4D65C780-A574-42E7-A243-85D0A03BB43E}" srcOrd="3" destOrd="0" parTransId="{7A418E62-556A-4A01-9A87-B69E1CABAA1A}" sibTransId="{F9BE1655-CCB5-49DF-BA82-DD4A82A24FED}"/>
    <dgm:cxn modelId="{63AFCCAB-2D0C-4EBE-9486-05087BE90D8D}" srcId="{15225892-1152-4A53-BE8E-4622889C8C30}" destId="{E1C15DD1-49A0-4EF5-A9EA-736CA1094E95}" srcOrd="17" destOrd="0" parTransId="{24158198-E262-4896-9E95-30FE2A23DB04}" sibTransId="{725337AF-D587-4B99-AE3C-950E940D3318}"/>
    <dgm:cxn modelId="{71899E93-864F-4FF9-BA86-7C32423553F2}" srcId="{15225892-1152-4A53-BE8E-4622889C8C30}" destId="{A283F2FD-B585-4CD5-83E2-A71F4BEFE69A}" srcOrd="16" destOrd="0" parTransId="{84128AA4-EF2C-4E98-911E-2F9E0C3D903C}" sibTransId="{0EDB2815-548B-4A66-9EC8-6AFA0ECB4CF1}"/>
    <dgm:cxn modelId="{D5A8505A-AC3E-4C46-A687-F7317F1F3319}" srcId="{15225892-1152-4A53-BE8E-4622889C8C30}" destId="{CC7E7EC9-31CE-4588-9F06-79C22B753D48}" srcOrd="9" destOrd="0" parTransId="{4DE04434-7EBF-4E94-A748-8980F512D6F7}" sibTransId="{FD9BB105-E71D-4E38-99EA-929AE7D0E479}"/>
    <dgm:cxn modelId="{A87429D2-FC9F-45BD-8D1C-CF596164E62B}" type="presOf" srcId="{B0B7580A-FF64-4280-90C6-96BF78F79013}" destId="{08A0CEA3-0891-4D1D-83FE-F60D935D14B6}" srcOrd="0" destOrd="0" presId="urn:microsoft.com/office/officeart/2005/8/layout/chevron1"/>
    <dgm:cxn modelId="{096DBF5D-0810-4C50-ADA7-D776767377D0}" type="presOf" srcId="{F081EC5C-0381-408E-938C-F23ACF465860}" destId="{0A1913AF-3B68-4581-A04D-30585BF5FBD5}" srcOrd="0" destOrd="0" presId="urn:microsoft.com/office/officeart/2005/8/layout/chevron1"/>
    <dgm:cxn modelId="{E5B38CA4-0D23-415F-BC77-FDC483B91C7F}" type="presOf" srcId="{4D65C780-A574-42E7-A243-85D0A03BB43E}" destId="{CBC2A0C9-BCB5-40F2-944E-54C7C8E8380D}" srcOrd="0" destOrd="0" presId="urn:microsoft.com/office/officeart/2005/8/layout/chevron1"/>
    <dgm:cxn modelId="{0427D102-6D26-4187-964F-99B9050C5759}" srcId="{15225892-1152-4A53-BE8E-4622889C8C30}" destId="{BFBB9F81-6F48-488F-87A2-E3973DE90351}" srcOrd="15" destOrd="0" parTransId="{92578F71-9C6A-4E11-9DEB-9DCCA28AB1F7}" sibTransId="{314E2961-F60A-48F5-B3EA-BA691CC5EED7}"/>
    <dgm:cxn modelId="{B2C133B5-EFAA-495F-A9E7-CA4B99B290F3}" type="presOf" srcId="{E1C15DD1-49A0-4EF5-A9EA-736CA1094E95}" destId="{86011796-0753-4417-9274-A1F8787594F3}" srcOrd="0" destOrd="0" presId="urn:microsoft.com/office/officeart/2005/8/layout/chevron1"/>
    <dgm:cxn modelId="{D1D1E15E-4F2D-451F-A177-F09F5525F408}" srcId="{15225892-1152-4A53-BE8E-4622889C8C30}" destId="{9A79DB11-3DEE-4B4C-BEB3-38DCD1DCEA8F}" srcOrd="2" destOrd="0" parTransId="{48866DA1-D5C5-4220-8BE3-3A3A5357FBA9}" sibTransId="{43F1D78F-ECC8-472B-B33E-D45E9CF68658}"/>
    <dgm:cxn modelId="{0D97D452-628B-46D1-8F3D-06737B2C6800}" srcId="{15225892-1152-4A53-BE8E-4622889C8C30}" destId="{B0B7580A-FF64-4280-90C6-96BF78F79013}" srcOrd="1" destOrd="0" parTransId="{672E29AC-B35A-45D6-8649-41BA80BCE3E2}" sibTransId="{F52AF790-8682-403D-9EA5-7E3BDC6FAC8D}"/>
    <dgm:cxn modelId="{F43EE87E-21C7-45C4-87AB-29914A86725B}" type="presOf" srcId="{A7838EF9-A767-408B-AEB3-B18064070B86}" destId="{DBD8068F-CEC0-45BF-87E7-DD970B0B1166}" srcOrd="0" destOrd="0" presId="urn:microsoft.com/office/officeart/2005/8/layout/chevron1"/>
    <dgm:cxn modelId="{B7D56F96-08B4-4CF5-A716-74D321590BB9}" type="presOf" srcId="{AB50D6D4-7446-4BF0-9671-047B1E694B5B}" destId="{A5BEAFEE-7AB2-4B47-95DB-F96C88A596D9}" srcOrd="0" destOrd="0" presId="urn:microsoft.com/office/officeart/2005/8/layout/chevron1"/>
    <dgm:cxn modelId="{C1FCBEFA-CBF8-44F3-9450-39E1A18A529C}" srcId="{15225892-1152-4A53-BE8E-4622889C8C30}" destId="{80DEC9A1-1A53-4192-BEB5-E23B478378C0}" srcOrd="12" destOrd="0" parTransId="{D2063D23-3D71-4C49-A1EB-452E95906828}" sibTransId="{392AF97E-5406-4998-9066-EE54B5BCD3CC}"/>
    <dgm:cxn modelId="{675B5B32-14A9-4F53-9B3D-E064FFD54919}" srcId="{15225892-1152-4A53-BE8E-4622889C8C30}" destId="{F4B860D6-5A51-4D7D-B896-60F1734DB023}" srcOrd="13" destOrd="0" parTransId="{F303C845-6255-4F71-BD37-01487850F7F6}" sibTransId="{CF23DD6B-AC97-4C72-A692-A35BD57E3592}"/>
    <dgm:cxn modelId="{6F404499-EE47-4099-95DD-60BFECC0ACA4}" type="presOf" srcId="{F4B860D6-5A51-4D7D-B896-60F1734DB023}" destId="{E0B9C273-E09D-40EE-AF2D-A1A210E205E1}" srcOrd="0" destOrd="0" presId="urn:microsoft.com/office/officeart/2005/8/layout/chevron1"/>
    <dgm:cxn modelId="{3DF6B4AB-65CB-4227-BC3F-202EA689FAD0}" type="presOf" srcId="{8E3C066B-15BE-4283-90E0-56EF8F5745F3}" destId="{B36027C5-DBA5-4C43-8826-23AD6A6234C7}" srcOrd="0" destOrd="0" presId="urn:microsoft.com/office/officeart/2005/8/layout/chevron1"/>
    <dgm:cxn modelId="{2A4FF5E1-AF75-47B8-AF40-440CDA3F4DAD}" srcId="{15225892-1152-4A53-BE8E-4622889C8C30}" destId="{ED8686A0-3BC1-4CDC-BE7C-19A04950CB37}" srcOrd="4" destOrd="0" parTransId="{FAB4797E-CABF-462D-A287-38467F0153BB}" sibTransId="{B2A7559C-849A-4C3A-85F5-6919EF28F39E}"/>
    <dgm:cxn modelId="{B31C87BB-FB51-425C-8D18-7C48D2C420A2}" type="presOf" srcId="{77394566-48B7-40F9-82A7-B590EE665B64}" destId="{6695D57F-5078-4815-B76B-EB8F0D22C10A}" srcOrd="0" destOrd="0" presId="urn:microsoft.com/office/officeart/2005/8/layout/chevron1"/>
    <dgm:cxn modelId="{950ACAA6-3F0A-42A6-94E9-1C7108D12266}" srcId="{15225892-1152-4A53-BE8E-4622889C8C30}" destId="{E2BE3A62-7123-4830-83A4-6AE51D0BA242}" srcOrd="7" destOrd="0" parTransId="{01B421AD-4EDB-4CBC-B731-A1380F9DB3A8}" sibTransId="{E30EA0F9-5FC7-45C4-9767-1F933A849BB8}"/>
    <dgm:cxn modelId="{C49E4DF5-9EE5-4989-90F6-9FBECF7D723D}" type="presParOf" srcId="{3EB4702A-F2DC-4D73-82B6-22167A653A5B}" destId="{A5BEAFEE-7AB2-4B47-95DB-F96C88A596D9}" srcOrd="0" destOrd="0" presId="urn:microsoft.com/office/officeart/2005/8/layout/chevron1"/>
    <dgm:cxn modelId="{DF1C2DE4-DE70-4FDC-9F36-2D5AAC69C937}" type="presParOf" srcId="{3EB4702A-F2DC-4D73-82B6-22167A653A5B}" destId="{AFB990A7-0617-4F94-BE4C-A05BAF28A086}" srcOrd="1" destOrd="0" presId="urn:microsoft.com/office/officeart/2005/8/layout/chevron1"/>
    <dgm:cxn modelId="{B13CAF37-3EAA-4034-A47E-FEFFB6CBD5DD}" type="presParOf" srcId="{3EB4702A-F2DC-4D73-82B6-22167A653A5B}" destId="{08A0CEA3-0891-4D1D-83FE-F60D935D14B6}" srcOrd="2" destOrd="0" presId="urn:microsoft.com/office/officeart/2005/8/layout/chevron1"/>
    <dgm:cxn modelId="{B9C93F76-1547-469B-B933-89689094AA52}" type="presParOf" srcId="{3EB4702A-F2DC-4D73-82B6-22167A653A5B}" destId="{6AFC89B5-F8CC-4626-B422-ADBE5FDC06C5}" srcOrd="3" destOrd="0" presId="urn:microsoft.com/office/officeart/2005/8/layout/chevron1"/>
    <dgm:cxn modelId="{EECBC412-2378-499E-86B1-B21FEBBEE4FF}" type="presParOf" srcId="{3EB4702A-F2DC-4D73-82B6-22167A653A5B}" destId="{420424F2-C9F2-4FF5-A0F4-97CAFA03D681}" srcOrd="4" destOrd="0" presId="urn:microsoft.com/office/officeart/2005/8/layout/chevron1"/>
    <dgm:cxn modelId="{3B717CED-DAE4-435A-A9F8-30464567661D}" type="presParOf" srcId="{3EB4702A-F2DC-4D73-82B6-22167A653A5B}" destId="{DB094E1B-5012-4B29-AC9C-D7C02706BA4B}" srcOrd="5" destOrd="0" presId="urn:microsoft.com/office/officeart/2005/8/layout/chevron1"/>
    <dgm:cxn modelId="{2E1C51C4-8A4B-446A-881D-0DDC1D700D64}" type="presParOf" srcId="{3EB4702A-F2DC-4D73-82B6-22167A653A5B}" destId="{CBC2A0C9-BCB5-40F2-944E-54C7C8E8380D}" srcOrd="6" destOrd="0" presId="urn:microsoft.com/office/officeart/2005/8/layout/chevron1"/>
    <dgm:cxn modelId="{166D7E4C-301B-429A-98C3-7DCDE40E77AB}" type="presParOf" srcId="{3EB4702A-F2DC-4D73-82B6-22167A653A5B}" destId="{8594A340-091E-4C53-A3AC-04DC20C73BBC}" srcOrd="7" destOrd="0" presId="urn:microsoft.com/office/officeart/2005/8/layout/chevron1"/>
    <dgm:cxn modelId="{84711F3C-ED3D-419B-A0F5-0EB393914217}" type="presParOf" srcId="{3EB4702A-F2DC-4D73-82B6-22167A653A5B}" destId="{4B2018C0-2A83-4CA2-A02F-15D25BDF439D}" srcOrd="8" destOrd="0" presId="urn:microsoft.com/office/officeart/2005/8/layout/chevron1"/>
    <dgm:cxn modelId="{78CA672F-356C-4A1E-9CF1-2C9B7A2C07B6}" type="presParOf" srcId="{3EB4702A-F2DC-4D73-82B6-22167A653A5B}" destId="{09ADE616-691F-4B1B-A22F-27E98FF145E2}" srcOrd="9" destOrd="0" presId="urn:microsoft.com/office/officeart/2005/8/layout/chevron1"/>
    <dgm:cxn modelId="{28560EAD-7B70-4252-8A43-3D9C414E256E}" type="presParOf" srcId="{3EB4702A-F2DC-4D73-82B6-22167A653A5B}" destId="{DBD8068F-CEC0-45BF-87E7-DD970B0B1166}" srcOrd="10" destOrd="0" presId="urn:microsoft.com/office/officeart/2005/8/layout/chevron1"/>
    <dgm:cxn modelId="{F43AABDA-D3AD-4E3B-8F26-B5EB1AB1376B}" type="presParOf" srcId="{3EB4702A-F2DC-4D73-82B6-22167A653A5B}" destId="{73BE75DE-F9E2-4FB1-A466-8127A38B426D}" srcOrd="11" destOrd="0" presId="urn:microsoft.com/office/officeart/2005/8/layout/chevron1"/>
    <dgm:cxn modelId="{5CFB99BA-5223-430D-A1BB-BB57F72FB91C}" type="presParOf" srcId="{3EB4702A-F2DC-4D73-82B6-22167A653A5B}" destId="{9FA3C4C8-3AAB-4D21-9C87-764B12C17CAD}" srcOrd="12" destOrd="0" presId="urn:microsoft.com/office/officeart/2005/8/layout/chevron1"/>
    <dgm:cxn modelId="{4747CF4C-AF0C-4C5B-B981-B62E302C53AF}" type="presParOf" srcId="{3EB4702A-F2DC-4D73-82B6-22167A653A5B}" destId="{EE99C8F0-BCCA-429A-8234-CEB9C8DF9417}" srcOrd="13" destOrd="0" presId="urn:microsoft.com/office/officeart/2005/8/layout/chevron1"/>
    <dgm:cxn modelId="{B1FA8D7E-D3F3-40C9-A34E-26CF0F49150A}" type="presParOf" srcId="{3EB4702A-F2DC-4D73-82B6-22167A653A5B}" destId="{DBE2F30A-6A57-4913-8998-20A81508F12E}" srcOrd="14" destOrd="0" presId="urn:microsoft.com/office/officeart/2005/8/layout/chevron1"/>
    <dgm:cxn modelId="{BC8F7BCA-B99A-4EC7-9394-325C06C1D7D0}" type="presParOf" srcId="{3EB4702A-F2DC-4D73-82B6-22167A653A5B}" destId="{83DD6C8C-4E2A-4482-BE79-BF21CD77E13E}" srcOrd="15" destOrd="0" presId="urn:microsoft.com/office/officeart/2005/8/layout/chevron1"/>
    <dgm:cxn modelId="{D9E61783-E5A6-4A74-B963-3DC376F94BDD}" type="presParOf" srcId="{3EB4702A-F2DC-4D73-82B6-22167A653A5B}" destId="{B36027C5-DBA5-4C43-8826-23AD6A6234C7}" srcOrd="16" destOrd="0" presId="urn:microsoft.com/office/officeart/2005/8/layout/chevron1"/>
    <dgm:cxn modelId="{08C5B06E-2C79-4CA9-81F7-E3E25786A9C6}" type="presParOf" srcId="{3EB4702A-F2DC-4D73-82B6-22167A653A5B}" destId="{4F7E84DE-A4AC-4300-B83A-B177F936907C}" srcOrd="17" destOrd="0" presId="urn:microsoft.com/office/officeart/2005/8/layout/chevron1"/>
    <dgm:cxn modelId="{E9394717-3714-4C54-9709-D22188B89AB7}" type="presParOf" srcId="{3EB4702A-F2DC-4D73-82B6-22167A653A5B}" destId="{C3EB788F-88C4-4CD1-A2AA-1AB217CF92BF}" srcOrd="18" destOrd="0" presId="urn:microsoft.com/office/officeart/2005/8/layout/chevron1"/>
    <dgm:cxn modelId="{B67DE8F6-D7CF-4EA8-8711-A59499FA31AC}" type="presParOf" srcId="{3EB4702A-F2DC-4D73-82B6-22167A653A5B}" destId="{70AB058A-421E-475C-8376-EABC82FDE546}" srcOrd="19" destOrd="0" presId="urn:microsoft.com/office/officeart/2005/8/layout/chevron1"/>
    <dgm:cxn modelId="{8CF83E21-A160-41AC-8813-B63FD1B60295}" type="presParOf" srcId="{3EB4702A-F2DC-4D73-82B6-22167A653A5B}" destId="{43A0E421-DAC1-41BC-AB60-D59905BD8564}" srcOrd="20" destOrd="0" presId="urn:microsoft.com/office/officeart/2005/8/layout/chevron1"/>
    <dgm:cxn modelId="{756B623B-66FC-40D5-9592-F652CD258AB3}" type="presParOf" srcId="{3EB4702A-F2DC-4D73-82B6-22167A653A5B}" destId="{8EE29803-3103-410B-9D46-870628FEF988}" srcOrd="21" destOrd="0" presId="urn:microsoft.com/office/officeart/2005/8/layout/chevron1"/>
    <dgm:cxn modelId="{4EAF396A-E4E9-40E0-952A-9B2C4BAD9447}" type="presParOf" srcId="{3EB4702A-F2DC-4D73-82B6-22167A653A5B}" destId="{6695D57F-5078-4815-B76B-EB8F0D22C10A}" srcOrd="22" destOrd="0" presId="urn:microsoft.com/office/officeart/2005/8/layout/chevron1"/>
    <dgm:cxn modelId="{223CFABC-2FE3-404B-B7CB-696583787931}" type="presParOf" srcId="{3EB4702A-F2DC-4D73-82B6-22167A653A5B}" destId="{88F7BAB6-564D-4C2A-9388-41F22806C6D4}" srcOrd="23" destOrd="0" presId="urn:microsoft.com/office/officeart/2005/8/layout/chevron1"/>
    <dgm:cxn modelId="{B576008F-EE95-4C17-9C8B-B1AA100D57D3}" type="presParOf" srcId="{3EB4702A-F2DC-4D73-82B6-22167A653A5B}" destId="{9201618C-2EB6-4320-B0DC-D92EDE7581A5}" srcOrd="24" destOrd="0" presId="urn:microsoft.com/office/officeart/2005/8/layout/chevron1"/>
    <dgm:cxn modelId="{7DAA379E-7066-4ED3-9F79-6E6964F38411}" type="presParOf" srcId="{3EB4702A-F2DC-4D73-82B6-22167A653A5B}" destId="{2C0302EE-AD9E-4DF2-9F69-EA61AAB4542D}" srcOrd="25" destOrd="0" presId="urn:microsoft.com/office/officeart/2005/8/layout/chevron1"/>
    <dgm:cxn modelId="{30966E36-0F81-4DAE-9020-8F09FEA9EC32}" type="presParOf" srcId="{3EB4702A-F2DC-4D73-82B6-22167A653A5B}" destId="{E0B9C273-E09D-40EE-AF2D-A1A210E205E1}" srcOrd="26" destOrd="0" presId="urn:microsoft.com/office/officeart/2005/8/layout/chevron1"/>
    <dgm:cxn modelId="{5C029FF9-5588-41B6-A452-ED13E749B62F}" type="presParOf" srcId="{3EB4702A-F2DC-4D73-82B6-22167A653A5B}" destId="{85AA8428-F7FF-4308-8235-955D69D1572A}" srcOrd="27" destOrd="0" presId="urn:microsoft.com/office/officeart/2005/8/layout/chevron1"/>
    <dgm:cxn modelId="{FD778F36-2B1C-4390-AE07-81D3B8A7062E}" type="presParOf" srcId="{3EB4702A-F2DC-4D73-82B6-22167A653A5B}" destId="{0A1913AF-3B68-4581-A04D-30585BF5FBD5}" srcOrd="28" destOrd="0" presId="urn:microsoft.com/office/officeart/2005/8/layout/chevron1"/>
    <dgm:cxn modelId="{BE843DCC-51F9-4FDD-B64F-9EF7D33DF573}" type="presParOf" srcId="{3EB4702A-F2DC-4D73-82B6-22167A653A5B}" destId="{7800DC75-2A7E-45E6-AE1A-180860E515C1}" srcOrd="29" destOrd="0" presId="urn:microsoft.com/office/officeart/2005/8/layout/chevron1"/>
    <dgm:cxn modelId="{023EFF8D-70A0-4C8E-AE9A-B4899D113630}" type="presParOf" srcId="{3EB4702A-F2DC-4D73-82B6-22167A653A5B}" destId="{F74DBAD4-07FA-4334-8986-CC9C98F3B136}" srcOrd="30" destOrd="0" presId="urn:microsoft.com/office/officeart/2005/8/layout/chevron1"/>
    <dgm:cxn modelId="{9504C65F-1EE2-4547-B524-7B2A92BA696C}" type="presParOf" srcId="{3EB4702A-F2DC-4D73-82B6-22167A653A5B}" destId="{5BA8F66C-0B30-4510-8AF8-20FF4AD9B813}" srcOrd="31" destOrd="0" presId="urn:microsoft.com/office/officeart/2005/8/layout/chevron1"/>
    <dgm:cxn modelId="{BCD9863A-0EF0-440A-BD16-F21ED76729C4}" type="presParOf" srcId="{3EB4702A-F2DC-4D73-82B6-22167A653A5B}" destId="{3EC99122-5665-4DAE-9554-121D8281D3D3}" srcOrd="32" destOrd="0" presId="urn:microsoft.com/office/officeart/2005/8/layout/chevron1"/>
    <dgm:cxn modelId="{A5AE578F-FF74-47E4-AFC6-9C05BC1E381F}" type="presParOf" srcId="{3EB4702A-F2DC-4D73-82B6-22167A653A5B}" destId="{888363FC-FC49-4B97-9B56-FC472BBB931A}" srcOrd="33" destOrd="0" presId="urn:microsoft.com/office/officeart/2005/8/layout/chevron1"/>
    <dgm:cxn modelId="{6DC1C8ED-0880-438C-8247-6310C49616BC}" type="presParOf" srcId="{3EB4702A-F2DC-4D73-82B6-22167A653A5B}" destId="{86011796-0753-4417-9274-A1F8787594F3}" srcOrd="34" destOrd="0" presId="urn:microsoft.com/office/officeart/2005/8/layout/chevron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BEAFEE-7AB2-4B47-95DB-F96C88A596D9}">
      <dsp:nvSpPr>
        <dsp:cNvPr id="0" name=""/>
        <dsp:cNvSpPr/>
      </dsp:nvSpPr>
      <dsp:spPr>
        <a:xfrm>
          <a:off x="697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Ožujak 2015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12876" y="2532335"/>
        <a:ext cx="336537" cy="224358"/>
      </dsp:txXfrm>
    </dsp:sp>
    <dsp:sp modelId="{08A0CEA3-0891-4D1D-83FE-F60D935D14B6}">
      <dsp:nvSpPr>
        <dsp:cNvPr id="0" name=""/>
        <dsp:cNvSpPr/>
      </dsp:nvSpPr>
      <dsp:spPr>
        <a:xfrm>
          <a:off x="505504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Travanj 2015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17683" y="2532335"/>
        <a:ext cx="336537" cy="224358"/>
      </dsp:txXfrm>
    </dsp:sp>
    <dsp:sp modelId="{420424F2-C9F2-4FF5-A0F4-97CAFA03D681}">
      <dsp:nvSpPr>
        <dsp:cNvPr id="0" name=""/>
        <dsp:cNvSpPr/>
      </dsp:nvSpPr>
      <dsp:spPr>
        <a:xfrm>
          <a:off x="1010310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Svibanj 2015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122489" y="2532335"/>
        <a:ext cx="336537" cy="224358"/>
      </dsp:txXfrm>
    </dsp:sp>
    <dsp:sp modelId="{CBC2A0C9-BCB5-40F2-944E-54C7C8E8380D}">
      <dsp:nvSpPr>
        <dsp:cNvPr id="0" name=""/>
        <dsp:cNvSpPr/>
      </dsp:nvSpPr>
      <dsp:spPr>
        <a:xfrm>
          <a:off x="1515116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Lipanj 2015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627295" y="2532335"/>
        <a:ext cx="336537" cy="224358"/>
      </dsp:txXfrm>
    </dsp:sp>
    <dsp:sp modelId="{4B2018C0-2A83-4CA2-A02F-15D25BDF439D}">
      <dsp:nvSpPr>
        <dsp:cNvPr id="0" name=""/>
        <dsp:cNvSpPr/>
      </dsp:nvSpPr>
      <dsp:spPr>
        <a:xfrm>
          <a:off x="2019923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Srpanj 2015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132102" y="2532335"/>
        <a:ext cx="336537" cy="224358"/>
      </dsp:txXfrm>
    </dsp:sp>
    <dsp:sp modelId="{DBD8068F-CEC0-45BF-87E7-DD970B0B1166}">
      <dsp:nvSpPr>
        <dsp:cNvPr id="0" name=""/>
        <dsp:cNvSpPr/>
      </dsp:nvSpPr>
      <dsp:spPr>
        <a:xfrm>
          <a:off x="2524729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Kolovoz 2015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636908" y="2532335"/>
        <a:ext cx="336537" cy="224358"/>
      </dsp:txXfrm>
    </dsp:sp>
    <dsp:sp modelId="{9FA3C4C8-3AAB-4D21-9C87-764B12C17CAD}">
      <dsp:nvSpPr>
        <dsp:cNvPr id="0" name=""/>
        <dsp:cNvSpPr/>
      </dsp:nvSpPr>
      <dsp:spPr>
        <a:xfrm>
          <a:off x="3029536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Rujan 2015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141715" y="2532335"/>
        <a:ext cx="336537" cy="224358"/>
      </dsp:txXfrm>
    </dsp:sp>
    <dsp:sp modelId="{DBE2F30A-6A57-4913-8998-20A81508F12E}">
      <dsp:nvSpPr>
        <dsp:cNvPr id="0" name=""/>
        <dsp:cNvSpPr/>
      </dsp:nvSpPr>
      <dsp:spPr>
        <a:xfrm>
          <a:off x="3534342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Listopad 2015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646521" y="2532335"/>
        <a:ext cx="336537" cy="224358"/>
      </dsp:txXfrm>
    </dsp:sp>
    <dsp:sp modelId="{B36027C5-DBA5-4C43-8826-23AD6A6234C7}">
      <dsp:nvSpPr>
        <dsp:cNvPr id="0" name=""/>
        <dsp:cNvSpPr/>
      </dsp:nvSpPr>
      <dsp:spPr>
        <a:xfrm>
          <a:off x="4039148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Studeni 2015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151327" y="2532335"/>
        <a:ext cx="336537" cy="224358"/>
      </dsp:txXfrm>
    </dsp:sp>
    <dsp:sp modelId="{C3EB788F-88C4-4CD1-A2AA-1AB217CF92BF}">
      <dsp:nvSpPr>
        <dsp:cNvPr id="0" name=""/>
        <dsp:cNvSpPr/>
      </dsp:nvSpPr>
      <dsp:spPr>
        <a:xfrm>
          <a:off x="4543955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Prosinac 2015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656134" y="2532335"/>
        <a:ext cx="336537" cy="224358"/>
      </dsp:txXfrm>
    </dsp:sp>
    <dsp:sp modelId="{43A0E421-DAC1-41BC-AB60-D59905BD8564}">
      <dsp:nvSpPr>
        <dsp:cNvPr id="0" name=""/>
        <dsp:cNvSpPr/>
      </dsp:nvSpPr>
      <dsp:spPr>
        <a:xfrm>
          <a:off x="5048761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Siječanj 2016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160940" y="2532335"/>
        <a:ext cx="336537" cy="224358"/>
      </dsp:txXfrm>
    </dsp:sp>
    <dsp:sp modelId="{6695D57F-5078-4815-B76B-EB8F0D22C10A}">
      <dsp:nvSpPr>
        <dsp:cNvPr id="0" name=""/>
        <dsp:cNvSpPr/>
      </dsp:nvSpPr>
      <dsp:spPr>
        <a:xfrm>
          <a:off x="5553567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Veljača 2016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665746" y="2532335"/>
        <a:ext cx="336537" cy="224358"/>
      </dsp:txXfrm>
    </dsp:sp>
    <dsp:sp modelId="{9201618C-2EB6-4320-B0DC-D92EDE7581A5}">
      <dsp:nvSpPr>
        <dsp:cNvPr id="0" name=""/>
        <dsp:cNvSpPr/>
      </dsp:nvSpPr>
      <dsp:spPr>
        <a:xfrm>
          <a:off x="6058374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Ožujak 2016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170553" y="2532335"/>
        <a:ext cx="336537" cy="224358"/>
      </dsp:txXfrm>
    </dsp:sp>
    <dsp:sp modelId="{E0B9C273-E09D-40EE-AF2D-A1A210E205E1}">
      <dsp:nvSpPr>
        <dsp:cNvPr id="0" name=""/>
        <dsp:cNvSpPr/>
      </dsp:nvSpPr>
      <dsp:spPr>
        <a:xfrm>
          <a:off x="6563180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Travanj 2016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675359" y="2532335"/>
        <a:ext cx="336537" cy="224358"/>
      </dsp:txXfrm>
    </dsp:sp>
    <dsp:sp modelId="{0A1913AF-3B68-4581-A04D-30585BF5FBD5}">
      <dsp:nvSpPr>
        <dsp:cNvPr id="0" name=""/>
        <dsp:cNvSpPr/>
      </dsp:nvSpPr>
      <dsp:spPr>
        <a:xfrm>
          <a:off x="7067987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Svibanj 2016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180166" y="2532335"/>
        <a:ext cx="336537" cy="224358"/>
      </dsp:txXfrm>
    </dsp:sp>
    <dsp:sp modelId="{F74DBAD4-07FA-4334-8986-CC9C98F3B136}">
      <dsp:nvSpPr>
        <dsp:cNvPr id="0" name=""/>
        <dsp:cNvSpPr/>
      </dsp:nvSpPr>
      <dsp:spPr>
        <a:xfrm>
          <a:off x="7572793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Lipanj 2016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684972" y="2532335"/>
        <a:ext cx="336537" cy="224358"/>
      </dsp:txXfrm>
    </dsp:sp>
    <dsp:sp modelId="{3EC99122-5665-4DAE-9554-121D8281D3D3}">
      <dsp:nvSpPr>
        <dsp:cNvPr id="0" name=""/>
        <dsp:cNvSpPr/>
      </dsp:nvSpPr>
      <dsp:spPr>
        <a:xfrm>
          <a:off x="8077599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Srpanj 2016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8189778" y="2532335"/>
        <a:ext cx="336537" cy="224358"/>
      </dsp:txXfrm>
    </dsp:sp>
    <dsp:sp modelId="{86011796-0753-4417-9274-A1F8787594F3}">
      <dsp:nvSpPr>
        <dsp:cNvPr id="0" name=""/>
        <dsp:cNvSpPr/>
      </dsp:nvSpPr>
      <dsp:spPr>
        <a:xfrm>
          <a:off x="8582406" y="2532335"/>
          <a:ext cx="560895" cy="224358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" tIns="8001" rIns="8001" bIns="8001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600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Kolovoz 2016</a:t>
          </a:r>
          <a:endParaRPr lang="hr-HR" sz="600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8694585" y="2532335"/>
        <a:ext cx="336537" cy="2243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141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58671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3989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583" y="213257"/>
            <a:ext cx="8602836" cy="514878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0B2A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582" y="1551781"/>
            <a:ext cx="8602837" cy="4351338"/>
          </a:xfrm>
        </p:spPr>
        <p:txBody>
          <a:bodyPr/>
          <a:lstStyle>
            <a:lvl1pPr>
              <a:defRPr sz="2000">
                <a:solidFill>
                  <a:srgbClr val="00B2A9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18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800">
                <a:solidFill>
                  <a:srgbClr val="5757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265113" y="795338"/>
            <a:ext cx="8602306" cy="482600"/>
          </a:xfrm>
        </p:spPr>
        <p:txBody>
          <a:bodyPr>
            <a:normAutofit/>
          </a:bodyPr>
          <a:lstStyle>
            <a:lvl1pPr marL="0" indent="0">
              <a:buNone/>
              <a:defRPr sz="2200" b="0">
                <a:solidFill>
                  <a:srgbClr val="0D5257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lvl="0"/>
            <a:r>
              <a:rPr lang="en-GB" dirty="0" smtClean="0"/>
              <a:t>Subtitle 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0800" y="6176963"/>
            <a:ext cx="119662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119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7702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9019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982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60784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9935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69480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3514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7772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286F0C-7C05-45FC-8420-7579483CE369}" type="datetimeFigureOut">
              <a:rPr lang="hr-HR" smtClean="0"/>
              <a:t>22.9.2016.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EB856-5E4F-469C-B98F-37CC50658A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621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4797152"/>
            <a:ext cx="6400800" cy="622920"/>
          </a:xfrm>
        </p:spPr>
        <p:txBody>
          <a:bodyPr>
            <a:normAutofit fontScale="62500" lnSpcReduction="20000"/>
          </a:bodyPr>
          <a:lstStyle/>
          <a:p>
            <a:r>
              <a:rPr lang="hr-HR" sz="2800" dirty="0" smtClean="0">
                <a:solidFill>
                  <a:schemeClr val="tx1"/>
                </a:solidFill>
              </a:rPr>
              <a:t>Seminar</a:t>
            </a:r>
          </a:p>
          <a:p>
            <a:r>
              <a:rPr lang="hr-HR" sz="2800" dirty="0" smtClean="0">
                <a:solidFill>
                  <a:schemeClr val="tx1"/>
                </a:solidFill>
              </a:rPr>
              <a:t>Zagreb, 21.09.2019.</a:t>
            </a:r>
            <a:endParaRPr lang="hr-HR" sz="2800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7910269"/>
              </p:ext>
            </p:extLst>
          </p:nvPr>
        </p:nvGraphicFramePr>
        <p:xfrm>
          <a:off x="395536" y="620688"/>
          <a:ext cx="8352928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52928"/>
              </a:tblGrid>
              <a:tr h="144016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>
                    <a:solidFill>
                      <a:srgbClr val="00A8B2"/>
                    </a:solidFill>
                  </a:tcPr>
                </a:tc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196752"/>
            <a:ext cx="3105150" cy="25527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1973" y="6298406"/>
            <a:ext cx="1285875" cy="559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199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5" name="Kutni poveznik 105"/>
          <p:cNvCxnSpPr/>
          <p:nvPr/>
        </p:nvCxnSpPr>
        <p:spPr>
          <a:xfrm rot="5400000">
            <a:off x="1655676" y="4761148"/>
            <a:ext cx="2160240" cy="72008"/>
          </a:xfrm>
          <a:prstGeom prst="bentConnector3">
            <a:avLst>
              <a:gd name="adj1" fmla="val 50000"/>
            </a:avLst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Kutni poveznik 69"/>
          <p:cNvCxnSpPr/>
          <p:nvPr/>
        </p:nvCxnSpPr>
        <p:spPr>
          <a:xfrm rot="16200000" flipV="1">
            <a:off x="7460408" y="1980753"/>
            <a:ext cx="2432099" cy="432049"/>
          </a:xfrm>
          <a:prstGeom prst="bent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Zaobljeni pravokutnik 58"/>
          <p:cNvSpPr/>
          <p:nvPr/>
        </p:nvSpPr>
        <p:spPr>
          <a:xfrm>
            <a:off x="8057254" y="1076491"/>
            <a:ext cx="1044116" cy="69781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Raspuštanje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r-HR" sz="11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abora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15.7.2016</a:t>
            </a:r>
          </a:p>
        </p:txBody>
      </p:sp>
      <p:graphicFrame>
        <p:nvGraphicFramePr>
          <p:cNvPr id="5" name="Content Placeholder 4">
            <a:hlinkClick r:id="" action="ppaction://noaction" highlightClick="1"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744534"/>
              </p:ext>
            </p:extLst>
          </p:nvPr>
        </p:nvGraphicFramePr>
        <p:xfrm>
          <a:off x="0" y="945478"/>
          <a:ext cx="9144000" cy="5289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kstniOkvir 5"/>
          <p:cNvSpPr txBox="1"/>
          <p:nvPr/>
        </p:nvSpPr>
        <p:spPr>
          <a:xfrm>
            <a:off x="355381" y="5093185"/>
            <a:ext cx="1092015" cy="664012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Opći</a:t>
            </a:r>
            <a:r>
              <a:rPr lang="en-US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porezni</a:t>
            </a:r>
            <a:r>
              <a:rPr lang="en-US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zakon</a:t>
            </a:r>
            <a:r>
              <a:rPr lang="en-US" sz="1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9.3.2015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Zaobljeni pravokutnik 12"/>
          <p:cNvSpPr/>
          <p:nvPr/>
        </p:nvSpPr>
        <p:spPr>
          <a:xfrm>
            <a:off x="539506" y="4038243"/>
            <a:ext cx="1175126" cy="631870"/>
          </a:xfrm>
          <a:prstGeom prst="round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Pravilnik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sadržaju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plaća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20.3.2015</a:t>
            </a:r>
          </a:p>
        </p:txBody>
      </p:sp>
      <p:sp>
        <p:nvSpPr>
          <p:cNvPr id="24" name="Zaobljeni pravokutnik 23"/>
          <p:cNvSpPr/>
          <p:nvPr/>
        </p:nvSpPr>
        <p:spPr>
          <a:xfrm>
            <a:off x="1907703" y="262476"/>
            <a:ext cx="1136703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HSFI 4.8.2015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Zaobljeni pravokutnik 29"/>
          <p:cNvSpPr/>
          <p:nvPr/>
        </p:nvSpPr>
        <p:spPr>
          <a:xfrm>
            <a:off x="1714632" y="5019430"/>
            <a:ext cx="1201184" cy="713825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Pravilnik o obvezujućim….</a:t>
            </a:r>
          </a:p>
          <a:p>
            <a:pPr algn="ctr"/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17.07.2015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Zaobljeni pravokutnik 37"/>
          <p:cNvSpPr/>
          <p:nvPr/>
        </p:nvSpPr>
        <p:spPr>
          <a:xfrm>
            <a:off x="475166" y="313612"/>
            <a:ext cx="1152128" cy="5760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ZOR</a:t>
            </a:r>
          </a:p>
          <a:p>
            <a:pPr algn="ctr"/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17.7.2015</a:t>
            </a:r>
          </a:p>
        </p:txBody>
      </p:sp>
      <p:sp>
        <p:nvSpPr>
          <p:cNvPr id="42" name="Zaobljeni pravokutnik 41"/>
          <p:cNvSpPr/>
          <p:nvPr/>
        </p:nvSpPr>
        <p:spPr>
          <a:xfrm>
            <a:off x="3245007" y="360863"/>
            <a:ext cx="928076" cy="53249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Rasprave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izmjenama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Zaobljeni pravokutnik 42"/>
          <p:cNvSpPr/>
          <p:nvPr/>
        </p:nvSpPr>
        <p:spPr>
          <a:xfrm>
            <a:off x="3944412" y="6129555"/>
            <a:ext cx="1081556" cy="56288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Pravilnik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o PDV-u 30.11.2015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Zaobljeni pravokutnik 50"/>
          <p:cNvSpPr/>
          <p:nvPr/>
        </p:nvSpPr>
        <p:spPr>
          <a:xfrm>
            <a:off x="6886168" y="4018236"/>
            <a:ext cx="1080120" cy="866335"/>
          </a:xfrm>
          <a:prstGeom prst="round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Prvi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obračun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dohotka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fiz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osobe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28.2.2016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2" name="Zaobljeni pravokutnik 51"/>
          <p:cNvSpPr/>
          <p:nvPr/>
        </p:nvSpPr>
        <p:spPr>
          <a:xfrm>
            <a:off x="4572000" y="246769"/>
            <a:ext cx="967354" cy="64290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Ukidanje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žiga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30.5.2016</a:t>
            </a:r>
          </a:p>
        </p:txBody>
      </p:sp>
      <p:sp>
        <p:nvSpPr>
          <p:cNvPr id="54" name="Zaobljeni pravokutnik 53"/>
          <p:cNvSpPr/>
          <p:nvPr/>
        </p:nvSpPr>
        <p:spPr>
          <a:xfrm>
            <a:off x="5404404" y="954081"/>
            <a:ext cx="1080120" cy="6341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Nepovjerenje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ladi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16.6.2016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Zaobljeni pravokutnik 49"/>
          <p:cNvSpPr/>
          <p:nvPr/>
        </p:nvSpPr>
        <p:spPr>
          <a:xfrm>
            <a:off x="3203849" y="5087161"/>
            <a:ext cx="1086844" cy="79011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Rok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predaje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OPZ stat</a:t>
            </a:r>
            <a:endParaRPr lang="hr-HR" sz="11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20.02.2016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Zaobljeni pravokutnik 56"/>
          <p:cNvSpPr/>
          <p:nvPr/>
        </p:nvSpPr>
        <p:spPr>
          <a:xfrm>
            <a:off x="6516216" y="116632"/>
            <a:ext cx="1008112" cy="8082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Rok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objave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kontnog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30.6.2016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0" name="Zaobljeni pravokutnik 59"/>
          <p:cNvSpPr/>
          <p:nvPr/>
        </p:nvSpPr>
        <p:spPr>
          <a:xfrm>
            <a:off x="6156176" y="5141802"/>
            <a:ext cx="1080120" cy="960631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Podsjetnik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objave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OPZ </a:t>
            </a:r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 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21.7.2016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3" name="Kutni poveznik 2"/>
          <p:cNvCxnSpPr>
            <a:endCxn id="38" idx="2"/>
          </p:cNvCxnSpPr>
          <p:nvPr/>
        </p:nvCxnSpPr>
        <p:spPr>
          <a:xfrm rot="16200000" flipV="1">
            <a:off x="380762" y="1560144"/>
            <a:ext cx="2550516" cy="1209579"/>
          </a:xfrm>
          <a:prstGeom prst="bent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Kutni poveznik 6"/>
          <p:cNvCxnSpPr>
            <a:endCxn id="24" idx="2"/>
          </p:cNvCxnSpPr>
          <p:nvPr/>
        </p:nvCxnSpPr>
        <p:spPr>
          <a:xfrm rot="16200000" flipV="1">
            <a:off x="1256627" y="1913952"/>
            <a:ext cx="2745668" cy="306811"/>
          </a:xfrm>
          <a:prstGeom prst="bent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Kutni poveznik 8"/>
          <p:cNvCxnSpPr>
            <a:endCxn id="41" idx="3"/>
          </p:cNvCxnSpPr>
          <p:nvPr/>
        </p:nvCxnSpPr>
        <p:spPr>
          <a:xfrm rot="16200000" flipV="1">
            <a:off x="2114942" y="2260517"/>
            <a:ext cx="2148999" cy="210349"/>
          </a:xfrm>
          <a:prstGeom prst="bentConnector2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aobljeni pravokutnik 40"/>
          <p:cNvSpPr/>
          <p:nvPr/>
        </p:nvSpPr>
        <p:spPr>
          <a:xfrm>
            <a:off x="2004146" y="1080623"/>
            <a:ext cx="1080120" cy="42113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GFI 9.9.2015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4" name="Kutni poveznik 13"/>
          <p:cNvCxnSpPr>
            <a:endCxn id="42" idx="2"/>
          </p:cNvCxnSpPr>
          <p:nvPr/>
        </p:nvCxnSpPr>
        <p:spPr>
          <a:xfrm rot="5400000" flipH="1" flipV="1">
            <a:off x="2257618" y="1988765"/>
            <a:ext cx="2546838" cy="356015"/>
          </a:xfrm>
          <a:prstGeom prst="bent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Kutni poveznik 21"/>
          <p:cNvCxnSpPr>
            <a:endCxn id="52" idx="2"/>
          </p:cNvCxnSpPr>
          <p:nvPr/>
        </p:nvCxnSpPr>
        <p:spPr>
          <a:xfrm rot="16200000" flipV="1">
            <a:off x="4978741" y="966612"/>
            <a:ext cx="2550516" cy="2396644"/>
          </a:xfrm>
          <a:prstGeom prst="bent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Kutni poveznik 24"/>
          <p:cNvCxnSpPr/>
          <p:nvPr/>
        </p:nvCxnSpPr>
        <p:spPr>
          <a:xfrm rot="16200000" flipV="1">
            <a:off x="5898444" y="1598284"/>
            <a:ext cx="1851925" cy="1831892"/>
          </a:xfrm>
          <a:prstGeom prst="bent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Kutni poveznik 34"/>
          <p:cNvCxnSpPr>
            <a:endCxn id="56" idx="2"/>
          </p:cNvCxnSpPr>
          <p:nvPr/>
        </p:nvCxnSpPr>
        <p:spPr>
          <a:xfrm rot="16200000" flipV="1">
            <a:off x="6730861" y="2274193"/>
            <a:ext cx="1703215" cy="628782"/>
          </a:xfrm>
          <a:prstGeom prst="bent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Kutni poveznik 69"/>
          <p:cNvCxnSpPr>
            <a:endCxn id="57" idx="2"/>
          </p:cNvCxnSpPr>
          <p:nvPr/>
        </p:nvCxnSpPr>
        <p:spPr>
          <a:xfrm rot="16200000" flipV="1">
            <a:off x="6308279" y="1636887"/>
            <a:ext cx="2432099" cy="1008112"/>
          </a:xfrm>
          <a:prstGeom prst="bent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Kutni poveznik 73"/>
          <p:cNvCxnSpPr>
            <a:endCxn id="59" idx="2"/>
          </p:cNvCxnSpPr>
          <p:nvPr/>
        </p:nvCxnSpPr>
        <p:spPr>
          <a:xfrm rot="5400000" flipH="1" flipV="1">
            <a:off x="7605794" y="2466675"/>
            <a:ext cx="1665884" cy="281152"/>
          </a:xfrm>
          <a:prstGeom prst="bent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Zaobljeni pravokutnik 120"/>
          <p:cNvSpPr/>
          <p:nvPr/>
        </p:nvSpPr>
        <p:spPr>
          <a:xfrm>
            <a:off x="3151848" y="2027226"/>
            <a:ext cx="985769" cy="867789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</a:t>
            </a:r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r-HR" sz="11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ravilnika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PD 23.12.2015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8" name="Zaobljeni pravokutnik 47"/>
          <p:cNvSpPr/>
          <p:nvPr/>
        </p:nvSpPr>
        <p:spPr>
          <a:xfrm>
            <a:off x="5226714" y="1905740"/>
            <a:ext cx="1008112" cy="91990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Kamatna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stopa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između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povezanih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23.12.2015</a:t>
            </a:r>
          </a:p>
        </p:txBody>
      </p:sp>
      <p:sp>
        <p:nvSpPr>
          <p:cNvPr id="53" name="Zaobljeni pravokutnik 52"/>
          <p:cNvSpPr/>
          <p:nvPr/>
        </p:nvSpPr>
        <p:spPr>
          <a:xfrm>
            <a:off x="6537191" y="2027838"/>
            <a:ext cx="1008112" cy="523083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Izmjene</a:t>
            </a:r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Zakna o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</a:t>
            </a:r>
            <a:r>
              <a:rPr lang="hr-HR" sz="110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</a:t>
            </a:r>
          </a:p>
          <a:p>
            <a:pPr algn="ctr"/>
            <a:r>
              <a:rPr lang="en-US" sz="110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1.6.2016</a:t>
            </a:r>
            <a:endParaRPr lang="en-US" sz="11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1" name="Zaobljeni pravokutnik 60"/>
          <p:cNvSpPr/>
          <p:nvPr/>
        </p:nvSpPr>
        <p:spPr>
          <a:xfrm>
            <a:off x="7794104" y="2760514"/>
            <a:ext cx="1008112" cy="67967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Nacrt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zakona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reviziji</a:t>
            </a:r>
            <a:endParaRPr lang="hr-HR" sz="11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09.08.2016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76" name="Kutni poveznik 75"/>
          <p:cNvCxnSpPr>
            <a:endCxn id="61" idx="3"/>
          </p:cNvCxnSpPr>
          <p:nvPr/>
        </p:nvCxnSpPr>
        <p:spPr>
          <a:xfrm rot="16200000" flipV="1">
            <a:off x="8711319" y="3191250"/>
            <a:ext cx="339844" cy="15804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Kutni poveznik 78"/>
          <p:cNvCxnSpPr>
            <a:endCxn id="13" idx="1"/>
          </p:cNvCxnSpPr>
          <p:nvPr/>
        </p:nvCxnSpPr>
        <p:spPr>
          <a:xfrm rot="16200000" flipH="1">
            <a:off x="171311" y="3985983"/>
            <a:ext cx="558788" cy="177601"/>
          </a:xfrm>
          <a:prstGeom prst="bentConnector2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Kutni poveznik 87"/>
          <p:cNvCxnSpPr>
            <a:endCxn id="45" idx="3"/>
          </p:cNvCxnSpPr>
          <p:nvPr/>
        </p:nvCxnSpPr>
        <p:spPr>
          <a:xfrm rot="10800000" flipV="1">
            <a:off x="3944413" y="3736777"/>
            <a:ext cx="800623" cy="759384"/>
          </a:xfrm>
          <a:prstGeom prst="bentConnector3">
            <a:avLst>
              <a:gd name="adj1" fmla="val 2412"/>
            </a:avLst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Kutni poveznik 97"/>
          <p:cNvCxnSpPr>
            <a:endCxn id="6" idx="1"/>
          </p:cNvCxnSpPr>
          <p:nvPr/>
        </p:nvCxnSpPr>
        <p:spPr>
          <a:xfrm rot="16200000" flipH="1">
            <a:off x="-537127" y="4532682"/>
            <a:ext cx="1629805" cy="155212"/>
          </a:xfrm>
          <a:prstGeom prst="bentConnector2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Kutni poveznik 105"/>
          <p:cNvCxnSpPr>
            <a:endCxn id="30" idx="0"/>
          </p:cNvCxnSpPr>
          <p:nvPr/>
        </p:nvCxnSpPr>
        <p:spPr>
          <a:xfrm flipH="1">
            <a:off x="2315224" y="3717032"/>
            <a:ext cx="24528" cy="1302398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Kutni poveznik 110"/>
          <p:cNvCxnSpPr/>
          <p:nvPr/>
        </p:nvCxnSpPr>
        <p:spPr>
          <a:xfrm rot="16200000" flipV="1">
            <a:off x="3592942" y="2317118"/>
            <a:ext cx="1703217" cy="542934"/>
          </a:xfrm>
          <a:prstGeom prst="bentConnector3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Kutni poveznik 112"/>
          <p:cNvCxnSpPr/>
          <p:nvPr/>
        </p:nvCxnSpPr>
        <p:spPr>
          <a:xfrm rot="5400000">
            <a:off x="4222743" y="3778257"/>
            <a:ext cx="1693177" cy="1570727"/>
          </a:xfrm>
          <a:prstGeom prst="bentConnector2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Kutni poveznik 114"/>
          <p:cNvCxnSpPr>
            <a:endCxn id="49" idx="0"/>
          </p:cNvCxnSpPr>
          <p:nvPr/>
        </p:nvCxnSpPr>
        <p:spPr>
          <a:xfrm rot="5400000">
            <a:off x="4814509" y="4301976"/>
            <a:ext cx="1449691" cy="436509"/>
          </a:xfrm>
          <a:prstGeom prst="bentConnector3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Kutni poveznik 117"/>
          <p:cNvCxnSpPr>
            <a:endCxn id="60" idx="3"/>
          </p:cNvCxnSpPr>
          <p:nvPr/>
        </p:nvCxnSpPr>
        <p:spPr>
          <a:xfrm rot="5400000">
            <a:off x="6924152" y="4107533"/>
            <a:ext cx="1826729" cy="1202440"/>
          </a:xfrm>
          <a:prstGeom prst="bentConnector2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Ravni poveznik sa strelicom 121"/>
          <p:cNvCxnSpPr/>
          <p:nvPr/>
        </p:nvCxnSpPr>
        <p:spPr>
          <a:xfrm>
            <a:off x="9036496" y="3789040"/>
            <a:ext cx="0" cy="1470806"/>
          </a:xfrm>
          <a:prstGeom prst="straightConnector1">
            <a:avLst/>
          </a:prstGeom>
          <a:ln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Kutni poveznik 123"/>
          <p:cNvCxnSpPr>
            <a:endCxn id="121" idx="3"/>
          </p:cNvCxnSpPr>
          <p:nvPr/>
        </p:nvCxnSpPr>
        <p:spPr>
          <a:xfrm rot="16200000" flipV="1">
            <a:off x="4014777" y="2583961"/>
            <a:ext cx="979076" cy="733395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Kutni poveznik 125"/>
          <p:cNvCxnSpPr>
            <a:endCxn id="48" idx="1"/>
          </p:cNvCxnSpPr>
          <p:nvPr/>
        </p:nvCxnSpPr>
        <p:spPr>
          <a:xfrm rot="5400000" flipH="1" flipV="1">
            <a:off x="4542126" y="2755604"/>
            <a:ext cx="1074500" cy="294675"/>
          </a:xfrm>
          <a:prstGeom prst="bentConnector2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Kutni poveznik 128"/>
          <p:cNvCxnSpPr>
            <a:endCxn id="53" idx="2"/>
          </p:cNvCxnSpPr>
          <p:nvPr/>
        </p:nvCxnSpPr>
        <p:spPr>
          <a:xfrm rot="16200000" flipV="1">
            <a:off x="6931147" y="2661022"/>
            <a:ext cx="877245" cy="657044"/>
          </a:xfrm>
          <a:prstGeom prst="bentConnector3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Zaobljeni pravokutnik 48"/>
          <p:cNvSpPr/>
          <p:nvPr/>
        </p:nvSpPr>
        <p:spPr>
          <a:xfrm>
            <a:off x="4745035" y="5245076"/>
            <a:ext cx="1152128" cy="754084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Odgoda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predaje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OPZ  </a:t>
            </a:r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18.2.2016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Zaobljeni pravokutnik 44"/>
          <p:cNvSpPr/>
          <p:nvPr/>
        </p:nvSpPr>
        <p:spPr>
          <a:xfrm>
            <a:off x="2841949" y="4005797"/>
            <a:ext cx="1102463" cy="980728"/>
          </a:xfrm>
          <a:prstGeom prst="round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Uredba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 </a:t>
            </a:r>
            <a:r>
              <a:rPr lang="hr-HR" sz="11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ravilniku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poreza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dohodak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18.12.2015</a:t>
            </a:r>
          </a:p>
        </p:txBody>
      </p:sp>
      <p:sp>
        <p:nvSpPr>
          <p:cNvPr id="62" name="Zaobljeni pravokutnik 61"/>
          <p:cNvSpPr/>
          <p:nvPr/>
        </p:nvSpPr>
        <p:spPr>
          <a:xfrm>
            <a:off x="7452320" y="5266191"/>
            <a:ext cx="1691680" cy="43204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Obveza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predaje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OPZ </a:t>
            </a:r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STAT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1.9.2016</a:t>
            </a:r>
          </a:p>
        </p:txBody>
      </p:sp>
      <p:cxnSp>
        <p:nvCxnSpPr>
          <p:cNvPr id="141" name="Ravni poveznik sa strelicom 140"/>
          <p:cNvCxnSpPr>
            <a:endCxn id="43" idx="0"/>
          </p:cNvCxnSpPr>
          <p:nvPr/>
        </p:nvCxnSpPr>
        <p:spPr>
          <a:xfrm>
            <a:off x="4485190" y="3794629"/>
            <a:ext cx="0" cy="2334926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Zaobljeni pravokutnik 43"/>
          <p:cNvSpPr/>
          <p:nvPr/>
        </p:nvSpPr>
        <p:spPr>
          <a:xfrm>
            <a:off x="3491877" y="1225232"/>
            <a:ext cx="1440160" cy="50405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Uredba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 ZOR-u 11.12.2015.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Zaobljeni pravokutnik 55"/>
          <p:cNvSpPr/>
          <p:nvPr/>
        </p:nvSpPr>
        <p:spPr>
          <a:xfrm>
            <a:off x="6584001" y="1304928"/>
            <a:ext cx="1368152" cy="43204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Izmijena </a:t>
            </a:r>
            <a:r>
              <a:rPr lang="en-US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ZOR</a:t>
            </a:r>
            <a:r>
              <a:rPr lang="hr-HR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-a</a:t>
            </a:r>
            <a:r>
              <a:rPr lang="en-US" sz="1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23.6.2016</a:t>
            </a:r>
            <a:endParaRPr lang="en-US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160" name="Kutni poveznik 159"/>
          <p:cNvCxnSpPr>
            <a:endCxn id="46" idx="1"/>
          </p:cNvCxnSpPr>
          <p:nvPr/>
        </p:nvCxnSpPr>
        <p:spPr>
          <a:xfrm rot="16200000" flipH="1">
            <a:off x="4521833" y="4085956"/>
            <a:ext cx="759384" cy="61026"/>
          </a:xfrm>
          <a:prstGeom prst="bentConnector2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Kutni poveznik 161"/>
          <p:cNvCxnSpPr>
            <a:endCxn id="51" idx="1"/>
          </p:cNvCxnSpPr>
          <p:nvPr/>
        </p:nvCxnSpPr>
        <p:spPr>
          <a:xfrm>
            <a:off x="5897163" y="3795389"/>
            <a:ext cx="989005" cy="656015"/>
          </a:xfrm>
          <a:prstGeom prst="bentConnector3">
            <a:avLst/>
          </a:prstGeom>
          <a:ln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aobljeni pravokutnik 45"/>
          <p:cNvSpPr/>
          <p:nvPr/>
        </p:nvSpPr>
        <p:spPr>
          <a:xfrm>
            <a:off x="4932038" y="4172125"/>
            <a:ext cx="1605153" cy="648072"/>
          </a:xfrm>
          <a:prstGeom prst="round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Izmjena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r-HR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ravilnika</a:t>
            </a:r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porezu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100" dirty="0" err="1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dohodak</a:t>
            </a:r>
            <a:r>
              <a:rPr lang="en-US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23.12.2015</a:t>
            </a:r>
          </a:p>
        </p:txBody>
      </p:sp>
      <p:sp>
        <p:nvSpPr>
          <p:cNvPr id="63" name="Zaobljeni pravokutnik 56"/>
          <p:cNvSpPr/>
          <p:nvPr/>
        </p:nvSpPr>
        <p:spPr>
          <a:xfrm>
            <a:off x="7956376" y="116632"/>
            <a:ext cx="1008112" cy="80826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Objava kontnog plana</a:t>
            </a:r>
          </a:p>
          <a:p>
            <a:pPr algn="ctr"/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17.08.2016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16" y="5964555"/>
            <a:ext cx="1086803" cy="893445"/>
          </a:xfrm>
          <a:prstGeom prst="rect">
            <a:avLst/>
          </a:prstGeom>
        </p:spPr>
      </p:pic>
      <p:sp>
        <p:nvSpPr>
          <p:cNvPr id="58" name="Zaobljeni pravokutnik 49"/>
          <p:cNvSpPr/>
          <p:nvPr/>
        </p:nvSpPr>
        <p:spPr>
          <a:xfrm>
            <a:off x="1907704" y="5877272"/>
            <a:ext cx="1368152" cy="864096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Zahtjev za obvezujućim mišljenjem br. 1</a:t>
            </a:r>
          </a:p>
          <a:p>
            <a:pPr algn="ctr"/>
            <a:r>
              <a:rPr lang="hr-HR" sz="11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Kolovoz 2015</a:t>
            </a:r>
            <a:endParaRPr lang="en-US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1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7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5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7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1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6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5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>
                      <p:stCondLst>
                        <p:cond delay="indefinite"/>
                      </p:stCondLst>
                      <p:childTnLst>
                        <p:par>
                          <p:cTn id="231" fill="hold">
                            <p:stCondLst>
                              <p:cond delay="0"/>
                            </p:stCondLst>
                            <p:childTnLst>
                              <p:par>
                                <p:cTn id="232" presetID="16" presetClass="entr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6" presetClass="entr" presetSubtype="21" fill="hold" grpId="3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Graphic spid="5" grpId="0">
        <p:bldAsOne/>
      </p:bldGraphic>
      <p:bldGraphic spid="5" grpId="1">
        <p:bldAsOne/>
      </p:bldGraphic>
      <p:bldGraphic spid="5" grpId="2">
        <p:bldAsOne/>
      </p:bldGraphic>
      <p:bldGraphic spid="5" grpId="3">
        <p:bldAsOne/>
      </p:bldGraphic>
      <p:bldP spid="6" grpId="0" animBg="1"/>
      <p:bldP spid="13" grpId="0" animBg="1"/>
      <p:bldP spid="24" grpId="0" animBg="1"/>
      <p:bldP spid="30" grpId="0" animBg="1"/>
      <p:bldP spid="38" grpId="0" animBg="1"/>
      <p:bldP spid="42" grpId="0" animBg="1"/>
      <p:bldP spid="43" grpId="0" animBg="1"/>
      <p:bldP spid="51" grpId="0" animBg="1"/>
      <p:bldP spid="52" grpId="0" animBg="1"/>
      <p:bldP spid="54" grpId="0" animBg="1"/>
      <p:bldP spid="50" grpId="0" animBg="1"/>
      <p:bldP spid="57" grpId="0" animBg="1"/>
      <p:bldP spid="60" grpId="0" animBg="1"/>
      <p:bldP spid="41" grpId="0" animBg="1"/>
      <p:bldP spid="121" grpId="0" animBg="1"/>
      <p:bldP spid="48" grpId="0" animBg="1"/>
      <p:bldP spid="53" grpId="0" animBg="1"/>
      <p:bldP spid="61" grpId="0" animBg="1"/>
      <p:bldP spid="49" grpId="0" animBg="1"/>
      <p:bldP spid="45" grpId="0" animBg="1"/>
      <p:bldP spid="62" grpId="0" animBg="1"/>
      <p:bldP spid="44" grpId="0" animBg="1"/>
      <p:bldP spid="56" grpId="0" animBg="1"/>
      <p:bldP spid="46" grpId="0" animBg="1"/>
      <p:bldP spid="63" grpId="0" animBg="1"/>
      <p:bldP spid="5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172</Words>
  <Application>Microsoft Office PowerPoint</Application>
  <PresentationFormat>On-screen Show (4:3)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Dubravka Kopun - jr.</dc:creator>
  <cp:lastModifiedBy>Dubravka Kopun - jr.</cp:lastModifiedBy>
  <cp:revision>36</cp:revision>
  <dcterms:created xsi:type="dcterms:W3CDTF">2016-09-07T08:40:33Z</dcterms:created>
  <dcterms:modified xsi:type="dcterms:W3CDTF">2016-09-22T08:08:37Z</dcterms:modified>
</cp:coreProperties>
</file>